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5" r:id="rId12"/>
    <p:sldId id="276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PREPARED BY :-&#10; HARSH&#10; MEHAR&#10; VISHAKHA&#10; ASTHA&#10; KALPANA&#10;INPUT AND OUTPUT&#10;DEVICES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"/>
            <a:ext cx="8666848" cy="5867400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24384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4419600"/>
            <a:ext cx="198382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1746" name="Picture 2" descr=" Optical input devices that uses light as a source of&#10;input. They eliminate the need for manual entry of&#10;data, thus accur..."/>
          <p:cNvPicPr>
            <a:picLocks noChangeAspect="1" noChangeArrowheads="1"/>
          </p:cNvPicPr>
          <p:nvPr/>
        </p:nvPicPr>
        <p:blipFill>
          <a:blip r:embed="rId2"/>
          <a:srcRect b="6685"/>
          <a:stretch>
            <a:fillRect/>
          </a:stretch>
        </p:blipFill>
        <p:spPr bwMode="auto">
          <a:xfrm>
            <a:off x="171450" y="3362325"/>
            <a:ext cx="8667750" cy="3190875"/>
          </a:xfrm>
          <a:prstGeom prst="rect">
            <a:avLst/>
          </a:prstGeom>
          <a:noFill/>
        </p:spPr>
      </p:pic>
      <p:pic>
        <p:nvPicPr>
          <p:cNvPr id="31748" name="Picture 4" descr=" Audio input devices records the analog sound and&#10;convert it into digital form for further processing.&#10; Types Of Audio I..."/>
          <p:cNvPicPr>
            <a:picLocks noChangeAspect="1" noChangeArrowheads="1"/>
          </p:cNvPicPr>
          <p:nvPr/>
        </p:nvPicPr>
        <p:blipFill>
          <a:blip r:embed="rId3"/>
          <a:srcRect b="6407"/>
          <a:stretch>
            <a:fillRect/>
          </a:stretch>
        </p:blipFill>
        <p:spPr bwMode="auto">
          <a:xfrm>
            <a:off x="152400" y="152400"/>
            <a:ext cx="868680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64" name="Picture 4" descr="Video Input Devices are used to entering&#10;full motion video recording into a&#10;computer.&#10;Video&#10;Input&#10;Devices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607628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 descr="Output Devices&#10;Output Devices are used to receive information&#10;from the computer either in Softcopy or Hard Copy.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785340" cy="6238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Output&#10;Devices&#10;Monitor Printer&#10;Audio&#10;Output&#10;Projector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480" y="847725"/>
            <a:ext cx="8649920" cy="5095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 Monitor was invented in 1897 By Karl Ferdinand Braun.&#10; A computer monitor or a computer display is&#10;an electronic visual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4" y="85725"/>
            <a:ext cx="8531225" cy="3190875"/>
          </a:xfrm>
          <a:prstGeom prst="rect">
            <a:avLst/>
          </a:prstGeom>
          <a:noFill/>
        </p:spPr>
      </p:pic>
      <p:pic>
        <p:nvPicPr>
          <p:cNvPr id="29700" name="Picture 4" descr=" Printer was invented by Johannes Gutenberg&#10; In computing, a printer is a peripheral which makes a persistent human-&#10;rea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304736"/>
            <a:ext cx="8534400" cy="3419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 The term “Audio Output Device&quot; refers to any device that&#10;attaches to a computer for the purpose of playing sound, such&#10;a..."/>
          <p:cNvPicPr>
            <a:picLocks noChangeAspect="1" noChangeArrowheads="1"/>
          </p:cNvPicPr>
          <p:nvPr/>
        </p:nvPicPr>
        <p:blipFill>
          <a:blip r:embed="rId2"/>
          <a:srcRect b="6685"/>
          <a:stretch>
            <a:fillRect/>
          </a:stretch>
        </p:blipFill>
        <p:spPr bwMode="auto">
          <a:xfrm>
            <a:off x="155574" y="70340"/>
            <a:ext cx="8759825" cy="3190875"/>
          </a:xfrm>
          <a:prstGeom prst="rect">
            <a:avLst/>
          </a:prstGeom>
          <a:noFill/>
        </p:spPr>
      </p:pic>
      <p:pic>
        <p:nvPicPr>
          <p:cNvPr id="28676" name="Picture 4" descr=" Projector was invented by Charles Francis Jenkins.&#10; A projector or image projector is an optical device&#10;that projects a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260" y="3276600"/>
            <a:ext cx="8729004" cy="3419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ONCLUSION&#10;Input and Output devices are indispensible&#10;components of a personal computer.&#10;Act as a intermediary between the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838200"/>
            <a:ext cx="8920759" cy="5019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OW??&#10;•Do you ever wonder how&#10;information gets in your&#10;computer and how comes&#10;out in a form you can use?&#10;So, It is only po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8649920" cy="6172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8914" name="Picture 2" descr=" It can be defined as the components or&#10;peripeharls which are attached to the&#10;computer to enter the data and get the desi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04800"/>
            <a:ext cx="8785340" cy="6162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7890" name="Picture 2" descr="TYPES OF&#10;DEVICES&#10;INPUT&#10;DEVICES&#10;OUTPUT&#10;DEVICES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480" y="304800"/>
            <a:ext cx="8649920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6868" name="Picture 4" descr="INPUT&#10;DEVICES&#10;It is an Electromechanical Device&#10;that can be used to enter data and&#10;instructions to the computer.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119" y="228600"/>
            <a:ext cx="8379081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5842" name="Picture 2" descr="Input Devices&#10;Pointing&#10;Devices Keyboard&#10;Optical Input&#10;Devices Audio Input&#10;Device&#10;Video Inpu&#10;Device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399" y="228600"/>
            <a:ext cx="8920759" cy="6315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4818" name="Picture 2" descr="Pointing Devices&#10;A pointing device, or sometimes called a pointing tool,&#10;is a hardware input device that allows the user t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8785340" cy="5934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3794" name="Picture 2" descr="Types of&#10;Pointing Devices&#10;Mouse&#10;Joystick&#10;Touchpad.&#10;Light Pen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8649920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Mouse Was Invented In during 1960’s. By Douglas&#10;Engalebart.&#10;Mouse can be used to control and manipulate cursor&#10;movement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286125"/>
            <a:ext cx="8534400" cy="3419475"/>
          </a:xfrm>
          <a:prstGeom prst="rect">
            <a:avLst/>
          </a:prstGeom>
          <a:noFill/>
        </p:spPr>
      </p:pic>
      <p:pic>
        <p:nvPicPr>
          <p:cNvPr id="32772" name="Picture 4" descr=" Keyboard Was Invented By Christopher Latham&#10;Sholes&#10; A Keyboard is a human interface device which is&#10;represented as layo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52400"/>
            <a:ext cx="8534400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On-screen Show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Zeeshan Mahmood</dc:creator>
  <cp:lastModifiedBy>Microsoft</cp:lastModifiedBy>
  <cp:revision>13</cp:revision>
  <dcterms:created xsi:type="dcterms:W3CDTF">2006-08-16T00:00:00Z</dcterms:created>
  <dcterms:modified xsi:type="dcterms:W3CDTF">2020-03-27T11:37:30Z</dcterms:modified>
</cp:coreProperties>
</file>